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144000" cx="6858000"/>
  <p:notesSz cx="6807200" cy="99393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http://customooxmlschemas.google.com/">
      <go:slidesCustomData xmlns:go="http://customooxmlschemas.google.com/" r:id="rId7" roundtripDataSignature="AMtx7mg2Gcr+5igZ1ajTGjlp/7lwgHZu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4750" y="745425"/>
            <a:ext cx="4538350" cy="37272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0700" y="4721175"/>
            <a:ext cx="5445750" cy="44726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0700" y="4721175"/>
            <a:ext cx="5445750" cy="44726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34750" y="745425"/>
            <a:ext cx="4538350" cy="37272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14350" y="2840568"/>
            <a:ext cx="5829300" cy="1960033"/>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1028700" y="5181600"/>
            <a:ext cx="4800600" cy="2336800"/>
          </a:xfrm>
          <a:prstGeom prst="rect">
            <a:avLst/>
          </a:prstGeom>
          <a:noFill/>
          <a:ln>
            <a:noFill/>
          </a:ln>
        </p:spPr>
        <p:txBody>
          <a:bodyPr anchorCtr="0" anchor="t" bIns="45700" lIns="91425" spcFirstLastPara="1" rIns="91425" wrap="square" tIns="45700">
            <a:normAutofit/>
          </a:bodyPr>
          <a:lstStyle>
            <a:lvl1pPr lvl="0" algn="ctr">
              <a:spcBef>
                <a:spcPts val="853"/>
              </a:spcBef>
              <a:spcAft>
                <a:spcPts val="0"/>
              </a:spcAft>
              <a:buClr>
                <a:srgbClr val="888888"/>
              </a:buClr>
              <a:buSzPts val="4267"/>
              <a:buNone/>
              <a:defRPr>
                <a:solidFill>
                  <a:srgbClr val="888888"/>
                </a:solidFill>
              </a:defRPr>
            </a:lvl1pPr>
            <a:lvl2pPr lvl="1" algn="ctr">
              <a:spcBef>
                <a:spcPts val="747"/>
              </a:spcBef>
              <a:spcAft>
                <a:spcPts val="0"/>
              </a:spcAft>
              <a:buClr>
                <a:srgbClr val="888888"/>
              </a:buClr>
              <a:buSzPts val="3733"/>
              <a:buNone/>
              <a:defRPr>
                <a:solidFill>
                  <a:srgbClr val="888888"/>
                </a:solidFill>
              </a:defRPr>
            </a:lvl2pPr>
            <a:lvl3pPr lvl="2" algn="ctr">
              <a:spcBef>
                <a:spcPts val="640"/>
              </a:spcBef>
              <a:spcAft>
                <a:spcPts val="0"/>
              </a:spcAft>
              <a:buClr>
                <a:srgbClr val="888888"/>
              </a:buClr>
              <a:buSzPts val="3200"/>
              <a:buNone/>
              <a:defRPr>
                <a:solidFill>
                  <a:srgbClr val="888888"/>
                </a:solidFill>
              </a:defRPr>
            </a:lvl3pPr>
            <a:lvl4pPr lvl="3" algn="ctr">
              <a:spcBef>
                <a:spcPts val="533"/>
              </a:spcBef>
              <a:spcAft>
                <a:spcPts val="0"/>
              </a:spcAft>
              <a:buClr>
                <a:srgbClr val="888888"/>
              </a:buClr>
              <a:buSzPts val="2667"/>
              <a:buNone/>
              <a:defRPr>
                <a:solidFill>
                  <a:srgbClr val="888888"/>
                </a:solidFill>
              </a:defRPr>
            </a:lvl4pPr>
            <a:lvl5pPr lvl="4" algn="ctr">
              <a:spcBef>
                <a:spcPts val="533"/>
              </a:spcBef>
              <a:spcAft>
                <a:spcPts val="0"/>
              </a:spcAft>
              <a:buClr>
                <a:srgbClr val="888888"/>
              </a:buClr>
              <a:buSzPts val="2667"/>
              <a:buNone/>
              <a:defRPr>
                <a:solidFill>
                  <a:srgbClr val="888888"/>
                </a:solidFill>
              </a:defRPr>
            </a:lvl5pPr>
            <a:lvl6pPr lvl="5" algn="ctr">
              <a:spcBef>
                <a:spcPts val="533"/>
              </a:spcBef>
              <a:spcAft>
                <a:spcPts val="0"/>
              </a:spcAft>
              <a:buClr>
                <a:srgbClr val="888888"/>
              </a:buClr>
              <a:buSzPts val="2667"/>
              <a:buNone/>
              <a:defRPr>
                <a:solidFill>
                  <a:srgbClr val="888888"/>
                </a:solidFill>
              </a:defRPr>
            </a:lvl6pPr>
            <a:lvl7pPr lvl="6" algn="ctr">
              <a:spcBef>
                <a:spcPts val="533"/>
              </a:spcBef>
              <a:spcAft>
                <a:spcPts val="0"/>
              </a:spcAft>
              <a:buClr>
                <a:srgbClr val="888888"/>
              </a:buClr>
              <a:buSzPts val="2667"/>
              <a:buNone/>
              <a:defRPr>
                <a:solidFill>
                  <a:srgbClr val="888888"/>
                </a:solidFill>
              </a:defRPr>
            </a:lvl7pPr>
            <a:lvl8pPr lvl="7" algn="ctr">
              <a:spcBef>
                <a:spcPts val="533"/>
              </a:spcBef>
              <a:spcAft>
                <a:spcPts val="0"/>
              </a:spcAft>
              <a:buClr>
                <a:srgbClr val="888888"/>
              </a:buClr>
              <a:buSzPts val="2667"/>
              <a:buNone/>
              <a:defRPr>
                <a:solidFill>
                  <a:srgbClr val="888888"/>
                </a:solidFill>
              </a:defRPr>
            </a:lvl8pPr>
            <a:lvl9pPr lvl="8" algn="ctr">
              <a:spcBef>
                <a:spcPts val="533"/>
              </a:spcBef>
              <a:spcAft>
                <a:spcPts val="0"/>
              </a:spcAft>
              <a:buClr>
                <a:srgbClr val="888888"/>
              </a:buClr>
              <a:buSzPts val="2667"/>
              <a:buNone/>
              <a:defRPr>
                <a:solidFill>
                  <a:srgbClr val="888888"/>
                </a:solidFill>
              </a:defRPr>
            </a:lvl9pPr>
          </a:lstStyle>
          <a:p/>
        </p:txBody>
      </p:sp>
      <p:sp>
        <p:nvSpPr>
          <p:cNvPr id="14" name="Google Shape;14;p3"/>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10;縦書きテキスト"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411692" y="2064810"/>
            <a:ext cx="6034617" cy="61722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2"/>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842559" y="3495677"/>
            <a:ext cx="7802033" cy="15430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1300691" y="2009777"/>
            <a:ext cx="7802033" cy="451485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3"/>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342900" y="2133601"/>
            <a:ext cx="6172200" cy="6034617"/>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4"/>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541735" y="5875867"/>
            <a:ext cx="5829300" cy="18161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5333"/>
              <a:buFont typeface="Calibri"/>
              <a:buNone/>
              <a:defRPr b="1" sz="5333"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541735" y="3875618"/>
            <a:ext cx="5829300" cy="2000249"/>
          </a:xfrm>
          <a:prstGeom prst="rect">
            <a:avLst/>
          </a:prstGeom>
          <a:noFill/>
          <a:ln>
            <a:noFill/>
          </a:ln>
        </p:spPr>
        <p:txBody>
          <a:bodyPr anchorCtr="0" anchor="b" bIns="45700" lIns="91425" spcFirstLastPara="1" rIns="91425" wrap="square" tIns="45700">
            <a:normAutofit/>
          </a:bodyPr>
          <a:lstStyle>
            <a:lvl1pPr indent="-228600" lvl="0" marL="457200" algn="l">
              <a:spcBef>
                <a:spcPts val="533"/>
              </a:spcBef>
              <a:spcAft>
                <a:spcPts val="0"/>
              </a:spcAft>
              <a:buClr>
                <a:srgbClr val="888888"/>
              </a:buClr>
              <a:buSzPts val="2667"/>
              <a:buNone/>
              <a:defRPr sz="2667">
                <a:solidFill>
                  <a:srgbClr val="888888"/>
                </a:solidFill>
              </a:defRPr>
            </a:lvl1pPr>
            <a:lvl2pPr indent="-228600" lvl="1" marL="914400" algn="l">
              <a:spcBef>
                <a:spcPts val="480"/>
              </a:spcBef>
              <a:spcAft>
                <a:spcPts val="0"/>
              </a:spcAft>
              <a:buClr>
                <a:srgbClr val="888888"/>
              </a:buClr>
              <a:buSzPts val="2400"/>
              <a:buNone/>
              <a:defRPr sz="2400">
                <a:solidFill>
                  <a:srgbClr val="888888"/>
                </a:solidFill>
              </a:defRPr>
            </a:lvl2pPr>
            <a:lvl3pPr indent="-228600" lvl="2" marL="1371600" algn="l">
              <a:spcBef>
                <a:spcPts val="427"/>
              </a:spcBef>
              <a:spcAft>
                <a:spcPts val="0"/>
              </a:spcAft>
              <a:buClr>
                <a:srgbClr val="888888"/>
              </a:buClr>
              <a:buSzPts val="2133"/>
              <a:buNone/>
              <a:defRPr sz="2133">
                <a:solidFill>
                  <a:srgbClr val="888888"/>
                </a:solidFill>
              </a:defRPr>
            </a:lvl3pPr>
            <a:lvl4pPr indent="-228600" lvl="3" marL="1828800" algn="l">
              <a:spcBef>
                <a:spcPts val="373"/>
              </a:spcBef>
              <a:spcAft>
                <a:spcPts val="0"/>
              </a:spcAft>
              <a:buClr>
                <a:srgbClr val="888888"/>
              </a:buClr>
              <a:buSzPts val="1867"/>
              <a:buNone/>
              <a:defRPr sz="1867">
                <a:solidFill>
                  <a:srgbClr val="888888"/>
                </a:solidFill>
              </a:defRPr>
            </a:lvl4pPr>
            <a:lvl5pPr indent="-228600" lvl="4" marL="2286000" algn="l">
              <a:spcBef>
                <a:spcPts val="373"/>
              </a:spcBef>
              <a:spcAft>
                <a:spcPts val="0"/>
              </a:spcAft>
              <a:buClr>
                <a:srgbClr val="888888"/>
              </a:buClr>
              <a:buSzPts val="1867"/>
              <a:buNone/>
              <a:defRPr sz="1867">
                <a:solidFill>
                  <a:srgbClr val="888888"/>
                </a:solidFill>
              </a:defRPr>
            </a:lvl5pPr>
            <a:lvl6pPr indent="-228600" lvl="5" marL="2743200" algn="l">
              <a:spcBef>
                <a:spcPts val="373"/>
              </a:spcBef>
              <a:spcAft>
                <a:spcPts val="0"/>
              </a:spcAft>
              <a:buClr>
                <a:srgbClr val="888888"/>
              </a:buClr>
              <a:buSzPts val="1867"/>
              <a:buNone/>
              <a:defRPr sz="1867">
                <a:solidFill>
                  <a:srgbClr val="888888"/>
                </a:solidFill>
              </a:defRPr>
            </a:lvl6pPr>
            <a:lvl7pPr indent="-228600" lvl="6" marL="3200400" algn="l">
              <a:spcBef>
                <a:spcPts val="373"/>
              </a:spcBef>
              <a:spcAft>
                <a:spcPts val="0"/>
              </a:spcAft>
              <a:buClr>
                <a:srgbClr val="888888"/>
              </a:buClr>
              <a:buSzPts val="1867"/>
              <a:buNone/>
              <a:defRPr sz="1867">
                <a:solidFill>
                  <a:srgbClr val="888888"/>
                </a:solidFill>
              </a:defRPr>
            </a:lvl7pPr>
            <a:lvl8pPr indent="-228600" lvl="7" marL="3657600" algn="l">
              <a:spcBef>
                <a:spcPts val="373"/>
              </a:spcBef>
              <a:spcAft>
                <a:spcPts val="0"/>
              </a:spcAft>
              <a:buClr>
                <a:srgbClr val="888888"/>
              </a:buClr>
              <a:buSzPts val="1867"/>
              <a:buNone/>
              <a:defRPr sz="1867">
                <a:solidFill>
                  <a:srgbClr val="888888"/>
                </a:solidFill>
              </a:defRPr>
            </a:lvl8pPr>
            <a:lvl9pPr indent="-228600" lvl="8" marL="4114800" algn="l">
              <a:spcBef>
                <a:spcPts val="373"/>
              </a:spcBef>
              <a:spcAft>
                <a:spcPts val="0"/>
              </a:spcAft>
              <a:buClr>
                <a:srgbClr val="888888"/>
              </a:buClr>
              <a:buSzPts val="1867"/>
              <a:buNone/>
              <a:defRPr sz="1867">
                <a:solidFill>
                  <a:srgbClr val="888888"/>
                </a:solidFill>
              </a:defRPr>
            </a:lvl9pPr>
          </a:lstStyle>
          <a:p/>
        </p:txBody>
      </p:sp>
      <p:sp>
        <p:nvSpPr>
          <p:cNvPr id="26" name="Google Shape;26;p5"/>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342900" y="2133601"/>
            <a:ext cx="3028950" cy="6034617"/>
          </a:xfrm>
          <a:prstGeom prst="rect">
            <a:avLst/>
          </a:prstGeom>
          <a:noFill/>
          <a:ln>
            <a:noFill/>
          </a:ln>
        </p:spPr>
        <p:txBody>
          <a:bodyPr anchorCtr="0" anchor="t" bIns="45700" lIns="91425" spcFirstLastPara="1" rIns="91425" wrap="square" tIns="45700">
            <a:normAutofit/>
          </a:bodyPr>
          <a:lstStyle>
            <a:lvl1pPr indent="-465645" lvl="0" marL="457200" algn="l">
              <a:spcBef>
                <a:spcPts val="747"/>
              </a:spcBef>
              <a:spcAft>
                <a:spcPts val="0"/>
              </a:spcAft>
              <a:buClr>
                <a:schemeClr val="dk1"/>
              </a:buClr>
              <a:buSzPts val="3733"/>
              <a:buChar char="•"/>
              <a:defRPr sz="3733"/>
            </a:lvl1pPr>
            <a:lvl2pPr indent="-431800" lvl="1" marL="914400" algn="l">
              <a:spcBef>
                <a:spcPts val="640"/>
              </a:spcBef>
              <a:spcAft>
                <a:spcPts val="0"/>
              </a:spcAft>
              <a:buClr>
                <a:schemeClr val="dk1"/>
              </a:buClr>
              <a:buSzPts val="3200"/>
              <a:buChar char="–"/>
              <a:defRPr sz="3200"/>
            </a:lvl2pPr>
            <a:lvl3pPr indent="-397954" lvl="2" marL="1371600" algn="l">
              <a:spcBef>
                <a:spcPts val="533"/>
              </a:spcBef>
              <a:spcAft>
                <a:spcPts val="0"/>
              </a:spcAft>
              <a:buClr>
                <a:schemeClr val="dk1"/>
              </a:buClr>
              <a:buSzPts val="2667"/>
              <a:buChar char="•"/>
              <a:defRPr sz="2667"/>
            </a:lvl3pPr>
            <a:lvl4pPr indent="-381000" lvl="3" marL="1828800" algn="l">
              <a:spcBef>
                <a:spcPts val="480"/>
              </a:spcBef>
              <a:spcAft>
                <a:spcPts val="0"/>
              </a:spcAft>
              <a:buClr>
                <a:schemeClr val="dk1"/>
              </a:buClr>
              <a:buSzPts val="2400"/>
              <a:buChar char="–"/>
              <a:defRPr sz="2400"/>
            </a:lvl4pPr>
            <a:lvl5pPr indent="-381000" lvl="4" marL="2286000" algn="l">
              <a:spcBef>
                <a:spcPts val="480"/>
              </a:spcBef>
              <a:spcAft>
                <a:spcPts val="0"/>
              </a:spcAft>
              <a:buClr>
                <a:schemeClr val="dk1"/>
              </a:buClr>
              <a:buSzPts val="2400"/>
              <a:buChar char="»"/>
              <a:defRPr sz="2400"/>
            </a:lvl5pPr>
            <a:lvl6pPr indent="-381000" lvl="5" marL="2743200" algn="l">
              <a:spcBef>
                <a:spcPts val="480"/>
              </a:spcBef>
              <a:spcAft>
                <a:spcPts val="0"/>
              </a:spcAft>
              <a:buClr>
                <a:schemeClr val="dk1"/>
              </a:buClr>
              <a:buSzPts val="2400"/>
              <a:buChar char="•"/>
              <a:defRPr sz="2400"/>
            </a:lvl6pPr>
            <a:lvl7pPr indent="-381000" lvl="6" marL="3200400" algn="l">
              <a:spcBef>
                <a:spcPts val="480"/>
              </a:spcBef>
              <a:spcAft>
                <a:spcPts val="0"/>
              </a:spcAft>
              <a:buClr>
                <a:schemeClr val="dk1"/>
              </a:buClr>
              <a:buSzPts val="2400"/>
              <a:buChar char="•"/>
              <a:defRPr sz="2400"/>
            </a:lvl7pPr>
            <a:lvl8pPr indent="-381000" lvl="7" marL="3657600" algn="l">
              <a:spcBef>
                <a:spcPts val="480"/>
              </a:spcBef>
              <a:spcAft>
                <a:spcPts val="0"/>
              </a:spcAft>
              <a:buClr>
                <a:schemeClr val="dk1"/>
              </a:buClr>
              <a:buSzPts val="2400"/>
              <a:buChar char="•"/>
              <a:defRPr sz="2400"/>
            </a:lvl8pPr>
            <a:lvl9pPr indent="-381000" lvl="8" marL="4114800" algn="l">
              <a:spcBef>
                <a:spcPts val="480"/>
              </a:spcBef>
              <a:spcAft>
                <a:spcPts val="0"/>
              </a:spcAft>
              <a:buClr>
                <a:schemeClr val="dk1"/>
              </a:buClr>
              <a:buSzPts val="2400"/>
              <a:buChar char="•"/>
              <a:defRPr sz="2400"/>
            </a:lvl9pPr>
          </a:lstStyle>
          <a:p/>
        </p:txBody>
      </p:sp>
      <p:sp>
        <p:nvSpPr>
          <p:cNvPr id="32" name="Google Shape;32;p6"/>
          <p:cNvSpPr txBox="1"/>
          <p:nvPr>
            <p:ph idx="2" type="body"/>
          </p:nvPr>
        </p:nvSpPr>
        <p:spPr>
          <a:xfrm>
            <a:off x="3486150" y="2133601"/>
            <a:ext cx="3028950" cy="6034617"/>
          </a:xfrm>
          <a:prstGeom prst="rect">
            <a:avLst/>
          </a:prstGeom>
          <a:noFill/>
          <a:ln>
            <a:noFill/>
          </a:ln>
        </p:spPr>
        <p:txBody>
          <a:bodyPr anchorCtr="0" anchor="t" bIns="45700" lIns="91425" spcFirstLastPara="1" rIns="91425" wrap="square" tIns="45700">
            <a:normAutofit/>
          </a:bodyPr>
          <a:lstStyle>
            <a:lvl1pPr indent="-465645" lvl="0" marL="457200" algn="l">
              <a:spcBef>
                <a:spcPts val="747"/>
              </a:spcBef>
              <a:spcAft>
                <a:spcPts val="0"/>
              </a:spcAft>
              <a:buClr>
                <a:schemeClr val="dk1"/>
              </a:buClr>
              <a:buSzPts val="3733"/>
              <a:buChar char="•"/>
              <a:defRPr sz="3733"/>
            </a:lvl1pPr>
            <a:lvl2pPr indent="-431800" lvl="1" marL="914400" algn="l">
              <a:spcBef>
                <a:spcPts val="640"/>
              </a:spcBef>
              <a:spcAft>
                <a:spcPts val="0"/>
              </a:spcAft>
              <a:buClr>
                <a:schemeClr val="dk1"/>
              </a:buClr>
              <a:buSzPts val="3200"/>
              <a:buChar char="–"/>
              <a:defRPr sz="3200"/>
            </a:lvl2pPr>
            <a:lvl3pPr indent="-397954" lvl="2" marL="1371600" algn="l">
              <a:spcBef>
                <a:spcPts val="533"/>
              </a:spcBef>
              <a:spcAft>
                <a:spcPts val="0"/>
              </a:spcAft>
              <a:buClr>
                <a:schemeClr val="dk1"/>
              </a:buClr>
              <a:buSzPts val="2667"/>
              <a:buChar char="•"/>
              <a:defRPr sz="2667"/>
            </a:lvl3pPr>
            <a:lvl4pPr indent="-381000" lvl="3" marL="1828800" algn="l">
              <a:spcBef>
                <a:spcPts val="480"/>
              </a:spcBef>
              <a:spcAft>
                <a:spcPts val="0"/>
              </a:spcAft>
              <a:buClr>
                <a:schemeClr val="dk1"/>
              </a:buClr>
              <a:buSzPts val="2400"/>
              <a:buChar char="–"/>
              <a:defRPr sz="2400"/>
            </a:lvl4pPr>
            <a:lvl5pPr indent="-381000" lvl="4" marL="2286000" algn="l">
              <a:spcBef>
                <a:spcPts val="480"/>
              </a:spcBef>
              <a:spcAft>
                <a:spcPts val="0"/>
              </a:spcAft>
              <a:buClr>
                <a:schemeClr val="dk1"/>
              </a:buClr>
              <a:buSzPts val="2400"/>
              <a:buChar char="»"/>
              <a:defRPr sz="2400"/>
            </a:lvl5pPr>
            <a:lvl6pPr indent="-381000" lvl="5" marL="2743200" algn="l">
              <a:spcBef>
                <a:spcPts val="480"/>
              </a:spcBef>
              <a:spcAft>
                <a:spcPts val="0"/>
              </a:spcAft>
              <a:buClr>
                <a:schemeClr val="dk1"/>
              </a:buClr>
              <a:buSzPts val="2400"/>
              <a:buChar char="•"/>
              <a:defRPr sz="2400"/>
            </a:lvl6pPr>
            <a:lvl7pPr indent="-381000" lvl="6" marL="3200400" algn="l">
              <a:spcBef>
                <a:spcPts val="480"/>
              </a:spcBef>
              <a:spcAft>
                <a:spcPts val="0"/>
              </a:spcAft>
              <a:buClr>
                <a:schemeClr val="dk1"/>
              </a:buClr>
              <a:buSzPts val="2400"/>
              <a:buChar char="•"/>
              <a:defRPr sz="2400"/>
            </a:lvl7pPr>
            <a:lvl8pPr indent="-381000" lvl="7" marL="3657600" algn="l">
              <a:spcBef>
                <a:spcPts val="480"/>
              </a:spcBef>
              <a:spcAft>
                <a:spcPts val="0"/>
              </a:spcAft>
              <a:buClr>
                <a:schemeClr val="dk1"/>
              </a:buClr>
              <a:buSzPts val="2400"/>
              <a:buChar char="•"/>
              <a:defRPr sz="2400"/>
            </a:lvl8pPr>
            <a:lvl9pPr indent="-381000" lvl="8" marL="4114800" algn="l">
              <a:spcBef>
                <a:spcPts val="480"/>
              </a:spcBef>
              <a:spcAft>
                <a:spcPts val="0"/>
              </a:spcAft>
              <a:buClr>
                <a:schemeClr val="dk1"/>
              </a:buClr>
              <a:buSzPts val="2400"/>
              <a:buChar char="•"/>
              <a:defRPr sz="2400"/>
            </a:lvl9pPr>
          </a:lstStyle>
          <a:p/>
        </p:txBody>
      </p:sp>
      <p:sp>
        <p:nvSpPr>
          <p:cNvPr id="33" name="Google Shape;33;p6"/>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5867"/>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342900" y="2046817"/>
            <a:ext cx="3030141" cy="853016"/>
          </a:xfrm>
          <a:prstGeom prst="rect">
            <a:avLst/>
          </a:prstGeom>
          <a:noFill/>
          <a:ln>
            <a:noFill/>
          </a:ln>
        </p:spPr>
        <p:txBody>
          <a:bodyPr anchorCtr="0" anchor="b" bIns="45700" lIns="91425" spcFirstLastPara="1" rIns="91425" wrap="square" tIns="45700">
            <a:normAutofit/>
          </a:bodyPr>
          <a:lstStyle>
            <a:lvl1pPr indent="-228600" lvl="0" marL="457200" algn="l">
              <a:spcBef>
                <a:spcPts val="640"/>
              </a:spcBef>
              <a:spcAft>
                <a:spcPts val="0"/>
              </a:spcAft>
              <a:buClr>
                <a:schemeClr val="dk1"/>
              </a:buClr>
              <a:buSzPts val="3200"/>
              <a:buNone/>
              <a:defRPr b="1" sz="3200"/>
            </a:lvl1pPr>
            <a:lvl2pPr indent="-228600" lvl="1" marL="914400" algn="l">
              <a:spcBef>
                <a:spcPts val="533"/>
              </a:spcBef>
              <a:spcAft>
                <a:spcPts val="0"/>
              </a:spcAft>
              <a:buClr>
                <a:schemeClr val="dk1"/>
              </a:buClr>
              <a:buSzPts val="2667"/>
              <a:buNone/>
              <a:defRPr b="1" sz="2667"/>
            </a:lvl2pPr>
            <a:lvl3pPr indent="-228600" lvl="2" marL="1371600" algn="l">
              <a:spcBef>
                <a:spcPts val="480"/>
              </a:spcBef>
              <a:spcAft>
                <a:spcPts val="0"/>
              </a:spcAft>
              <a:buClr>
                <a:schemeClr val="dk1"/>
              </a:buClr>
              <a:buSzPts val="2400"/>
              <a:buNone/>
              <a:defRPr b="1" sz="2400"/>
            </a:lvl3pPr>
            <a:lvl4pPr indent="-228600" lvl="3" marL="1828800" algn="l">
              <a:spcBef>
                <a:spcPts val="427"/>
              </a:spcBef>
              <a:spcAft>
                <a:spcPts val="0"/>
              </a:spcAft>
              <a:buClr>
                <a:schemeClr val="dk1"/>
              </a:buClr>
              <a:buSzPts val="2133"/>
              <a:buNone/>
              <a:defRPr b="1" sz="2133"/>
            </a:lvl4pPr>
            <a:lvl5pPr indent="-228600" lvl="4" marL="2286000" algn="l">
              <a:spcBef>
                <a:spcPts val="427"/>
              </a:spcBef>
              <a:spcAft>
                <a:spcPts val="0"/>
              </a:spcAft>
              <a:buClr>
                <a:schemeClr val="dk1"/>
              </a:buClr>
              <a:buSzPts val="2133"/>
              <a:buNone/>
              <a:defRPr b="1" sz="2133"/>
            </a:lvl5pPr>
            <a:lvl6pPr indent="-228600" lvl="5" marL="2743200" algn="l">
              <a:spcBef>
                <a:spcPts val="427"/>
              </a:spcBef>
              <a:spcAft>
                <a:spcPts val="0"/>
              </a:spcAft>
              <a:buClr>
                <a:schemeClr val="dk1"/>
              </a:buClr>
              <a:buSzPts val="2133"/>
              <a:buNone/>
              <a:defRPr b="1" sz="2133"/>
            </a:lvl6pPr>
            <a:lvl7pPr indent="-228600" lvl="6" marL="3200400" algn="l">
              <a:spcBef>
                <a:spcPts val="427"/>
              </a:spcBef>
              <a:spcAft>
                <a:spcPts val="0"/>
              </a:spcAft>
              <a:buClr>
                <a:schemeClr val="dk1"/>
              </a:buClr>
              <a:buSzPts val="2133"/>
              <a:buNone/>
              <a:defRPr b="1" sz="2133"/>
            </a:lvl7pPr>
            <a:lvl8pPr indent="-228600" lvl="7" marL="3657600" algn="l">
              <a:spcBef>
                <a:spcPts val="427"/>
              </a:spcBef>
              <a:spcAft>
                <a:spcPts val="0"/>
              </a:spcAft>
              <a:buClr>
                <a:schemeClr val="dk1"/>
              </a:buClr>
              <a:buSzPts val="2133"/>
              <a:buNone/>
              <a:defRPr b="1" sz="2133"/>
            </a:lvl8pPr>
            <a:lvl9pPr indent="-228600" lvl="8" marL="4114800" algn="l">
              <a:spcBef>
                <a:spcPts val="427"/>
              </a:spcBef>
              <a:spcAft>
                <a:spcPts val="0"/>
              </a:spcAft>
              <a:buClr>
                <a:schemeClr val="dk1"/>
              </a:buClr>
              <a:buSzPts val="2133"/>
              <a:buNone/>
              <a:defRPr b="1" sz="2133"/>
            </a:lvl9pPr>
          </a:lstStyle>
          <a:p/>
        </p:txBody>
      </p:sp>
      <p:sp>
        <p:nvSpPr>
          <p:cNvPr id="39" name="Google Shape;39;p7"/>
          <p:cNvSpPr txBox="1"/>
          <p:nvPr>
            <p:ph idx="2" type="body"/>
          </p:nvPr>
        </p:nvSpPr>
        <p:spPr>
          <a:xfrm>
            <a:off x="342900" y="2899833"/>
            <a:ext cx="3030141" cy="5268384"/>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397954" lvl="1" marL="914400" algn="l">
              <a:spcBef>
                <a:spcPts val="533"/>
              </a:spcBef>
              <a:spcAft>
                <a:spcPts val="0"/>
              </a:spcAft>
              <a:buClr>
                <a:schemeClr val="dk1"/>
              </a:buClr>
              <a:buSzPts val="2667"/>
              <a:buChar char="–"/>
              <a:defRPr sz="2667"/>
            </a:lvl2pPr>
            <a:lvl3pPr indent="-381000" lvl="2" marL="1371600" algn="l">
              <a:spcBef>
                <a:spcPts val="480"/>
              </a:spcBef>
              <a:spcAft>
                <a:spcPts val="0"/>
              </a:spcAft>
              <a:buClr>
                <a:schemeClr val="dk1"/>
              </a:buClr>
              <a:buSzPts val="2400"/>
              <a:buChar char="•"/>
              <a:defRPr sz="2400"/>
            </a:lvl3pPr>
            <a:lvl4pPr indent="-364045" lvl="3" marL="1828800" algn="l">
              <a:spcBef>
                <a:spcPts val="427"/>
              </a:spcBef>
              <a:spcAft>
                <a:spcPts val="0"/>
              </a:spcAft>
              <a:buClr>
                <a:schemeClr val="dk1"/>
              </a:buClr>
              <a:buSzPts val="2133"/>
              <a:buChar char="–"/>
              <a:defRPr sz="2133"/>
            </a:lvl4pPr>
            <a:lvl5pPr indent="-364045" lvl="4" marL="2286000" algn="l">
              <a:spcBef>
                <a:spcPts val="427"/>
              </a:spcBef>
              <a:spcAft>
                <a:spcPts val="0"/>
              </a:spcAft>
              <a:buClr>
                <a:schemeClr val="dk1"/>
              </a:buClr>
              <a:buSzPts val="2133"/>
              <a:buChar char="»"/>
              <a:defRPr sz="2133"/>
            </a:lvl5pPr>
            <a:lvl6pPr indent="-364045" lvl="5" marL="2743200" algn="l">
              <a:spcBef>
                <a:spcPts val="427"/>
              </a:spcBef>
              <a:spcAft>
                <a:spcPts val="0"/>
              </a:spcAft>
              <a:buClr>
                <a:schemeClr val="dk1"/>
              </a:buClr>
              <a:buSzPts val="2133"/>
              <a:buChar char="•"/>
              <a:defRPr sz="2133"/>
            </a:lvl6pPr>
            <a:lvl7pPr indent="-364045" lvl="6" marL="3200400" algn="l">
              <a:spcBef>
                <a:spcPts val="427"/>
              </a:spcBef>
              <a:spcAft>
                <a:spcPts val="0"/>
              </a:spcAft>
              <a:buClr>
                <a:schemeClr val="dk1"/>
              </a:buClr>
              <a:buSzPts val="2133"/>
              <a:buChar char="•"/>
              <a:defRPr sz="2133"/>
            </a:lvl7pPr>
            <a:lvl8pPr indent="-364045" lvl="7" marL="3657600" algn="l">
              <a:spcBef>
                <a:spcPts val="427"/>
              </a:spcBef>
              <a:spcAft>
                <a:spcPts val="0"/>
              </a:spcAft>
              <a:buClr>
                <a:schemeClr val="dk1"/>
              </a:buClr>
              <a:buSzPts val="2133"/>
              <a:buChar char="•"/>
              <a:defRPr sz="2133"/>
            </a:lvl8pPr>
            <a:lvl9pPr indent="-364045" lvl="8" marL="4114800" algn="l">
              <a:spcBef>
                <a:spcPts val="427"/>
              </a:spcBef>
              <a:spcAft>
                <a:spcPts val="0"/>
              </a:spcAft>
              <a:buClr>
                <a:schemeClr val="dk1"/>
              </a:buClr>
              <a:buSzPts val="2133"/>
              <a:buChar char="•"/>
              <a:defRPr sz="2133"/>
            </a:lvl9pPr>
          </a:lstStyle>
          <a:p/>
        </p:txBody>
      </p:sp>
      <p:sp>
        <p:nvSpPr>
          <p:cNvPr id="40" name="Google Shape;40;p7"/>
          <p:cNvSpPr txBox="1"/>
          <p:nvPr>
            <p:ph idx="3" type="body"/>
          </p:nvPr>
        </p:nvSpPr>
        <p:spPr>
          <a:xfrm>
            <a:off x="3483769" y="2046817"/>
            <a:ext cx="3031331" cy="853016"/>
          </a:xfrm>
          <a:prstGeom prst="rect">
            <a:avLst/>
          </a:prstGeom>
          <a:noFill/>
          <a:ln>
            <a:noFill/>
          </a:ln>
        </p:spPr>
        <p:txBody>
          <a:bodyPr anchorCtr="0" anchor="b" bIns="45700" lIns="91425" spcFirstLastPara="1" rIns="91425" wrap="square" tIns="45700">
            <a:normAutofit/>
          </a:bodyPr>
          <a:lstStyle>
            <a:lvl1pPr indent="-228600" lvl="0" marL="457200" algn="l">
              <a:spcBef>
                <a:spcPts val="640"/>
              </a:spcBef>
              <a:spcAft>
                <a:spcPts val="0"/>
              </a:spcAft>
              <a:buClr>
                <a:schemeClr val="dk1"/>
              </a:buClr>
              <a:buSzPts val="3200"/>
              <a:buNone/>
              <a:defRPr b="1" sz="3200"/>
            </a:lvl1pPr>
            <a:lvl2pPr indent="-228600" lvl="1" marL="914400" algn="l">
              <a:spcBef>
                <a:spcPts val="533"/>
              </a:spcBef>
              <a:spcAft>
                <a:spcPts val="0"/>
              </a:spcAft>
              <a:buClr>
                <a:schemeClr val="dk1"/>
              </a:buClr>
              <a:buSzPts val="2667"/>
              <a:buNone/>
              <a:defRPr b="1" sz="2667"/>
            </a:lvl2pPr>
            <a:lvl3pPr indent="-228600" lvl="2" marL="1371600" algn="l">
              <a:spcBef>
                <a:spcPts val="480"/>
              </a:spcBef>
              <a:spcAft>
                <a:spcPts val="0"/>
              </a:spcAft>
              <a:buClr>
                <a:schemeClr val="dk1"/>
              </a:buClr>
              <a:buSzPts val="2400"/>
              <a:buNone/>
              <a:defRPr b="1" sz="2400"/>
            </a:lvl3pPr>
            <a:lvl4pPr indent="-228600" lvl="3" marL="1828800" algn="l">
              <a:spcBef>
                <a:spcPts val="427"/>
              </a:spcBef>
              <a:spcAft>
                <a:spcPts val="0"/>
              </a:spcAft>
              <a:buClr>
                <a:schemeClr val="dk1"/>
              </a:buClr>
              <a:buSzPts val="2133"/>
              <a:buNone/>
              <a:defRPr b="1" sz="2133"/>
            </a:lvl4pPr>
            <a:lvl5pPr indent="-228600" lvl="4" marL="2286000" algn="l">
              <a:spcBef>
                <a:spcPts val="427"/>
              </a:spcBef>
              <a:spcAft>
                <a:spcPts val="0"/>
              </a:spcAft>
              <a:buClr>
                <a:schemeClr val="dk1"/>
              </a:buClr>
              <a:buSzPts val="2133"/>
              <a:buNone/>
              <a:defRPr b="1" sz="2133"/>
            </a:lvl5pPr>
            <a:lvl6pPr indent="-228600" lvl="5" marL="2743200" algn="l">
              <a:spcBef>
                <a:spcPts val="427"/>
              </a:spcBef>
              <a:spcAft>
                <a:spcPts val="0"/>
              </a:spcAft>
              <a:buClr>
                <a:schemeClr val="dk1"/>
              </a:buClr>
              <a:buSzPts val="2133"/>
              <a:buNone/>
              <a:defRPr b="1" sz="2133"/>
            </a:lvl6pPr>
            <a:lvl7pPr indent="-228600" lvl="6" marL="3200400" algn="l">
              <a:spcBef>
                <a:spcPts val="427"/>
              </a:spcBef>
              <a:spcAft>
                <a:spcPts val="0"/>
              </a:spcAft>
              <a:buClr>
                <a:schemeClr val="dk1"/>
              </a:buClr>
              <a:buSzPts val="2133"/>
              <a:buNone/>
              <a:defRPr b="1" sz="2133"/>
            </a:lvl7pPr>
            <a:lvl8pPr indent="-228600" lvl="7" marL="3657600" algn="l">
              <a:spcBef>
                <a:spcPts val="427"/>
              </a:spcBef>
              <a:spcAft>
                <a:spcPts val="0"/>
              </a:spcAft>
              <a:buClr>
                <a:schemeClr val="dk1"/>
              </a:buClr>
              <a:buSzPts val="2133"/>
              <a:buNone/>
              <a:defRPr b="1" sz="2133"/>
            </a:lvl8pPr>
            <a:lvl9pPr indent="-228600" lvl="8" marL="4114800" algn="l">
              <a:spcBef>
                <a:spcPts val="427"/>
              </a:spcBef>
              <a:spcAft>
                <a:spcPts val="0"/>
              </a:spcAft>
              <a:buClr>
                <a:schemeClr val="dk1"/>
              </a:buClr>
              <a:buSzPts val="2133"/>
              <a:buNone/>
              <a:defRPr b="1" sz="2133"/>
            </a:lvl9pPr>
          </a:lstStyle>
          <a:p/>
        </p:txBody>
      </p:sp>
      <p:sp>
        <p:nvSpPr>
          <p:cNvPr id="41" name="Google Shape;41;p7"/>
          <p:cNvSpPr txBox="1"/>
          <p:nvPr>
            <p:ph idx="4" type="body"/>
          </p:nvPr>
        </p:nvSpPr>
        <p:spPr>
          <a:xfrm>
            <a:off x="3483769" y="2899833"/>
            <a:ext cx="3031331" cy="5268384"/>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397954" lvl="1" marL="914400" algn="l">
              <a:spcBef>
                <a:spcPts val="533"/>
              </a:spcBef>
              <a:spcAft>
                <a:spcPts val="0"/>
              </a:spcAft>
              <a:buClr>
                <a:schemeClr val="dk1"/>
              </a:buClr>
              <a:buSzPts val="2667"/>
              <a:buChar char="–"/>
              <a:defRPr sz="2667"/>
            </a:lvl2pPr>
            <a:lvl3pPr indent="-381000" lvl="2" marL="1371600" algn="l">
              <a:spcBef>
                <a:spcPts val="480"/>
              </a:spcBef>
              <a:spcAft>
                <a:spcPts val="0"/>
              </a:spcAft>
              <a:buClr>
                <a:schemeClr val="dk1"/>
              </a:buClr>
              <a:buSzPts val="2400"/>
              <a:buChar char="•"/>
              <a:defRPr sz="2400"/>
            </a:lvl3pPr>
            <a:lvl4pPr indent="-364045" lvl="3" marL="1828800" algn="l">
              <a:spcBef>
                <a:spcPts val="427"/>
              </a:spcBef>
              <a:spcAft>
                <a:spcPts val="0"/>
              </a:spcAft>
              <a:buClr>
                <a:schemeClr val="dk1"/>
              </a:buClr>
              <a:buSzPts val="2133"/>
              <a:buChar char="–"/>
              <a:defRPr sz="2133"/>
            </a:lvl4pPr>
            <a:lvl5pPr indent="-364045" lvl="4" marL="2286000" algn="l">
              <a:spcBef>
                <a:spcPts val="427"/>
              </a:spcBef>
              <a:spcAft>
                <a:spcPts val="0"/>
              </a:spcAft>
              <a:buClr>
                <a:schemeClr val="dk1"/>
              </a:buClr>
              <a:buSzPts val="2133"/>
              <a:buChar char="»"/>
              <a:defRPr sz="2133"/>
            </a:lvl5pPr>
            <a:lvl6pPr indent="-364045" lvl="5" marL="2743200" algn="l">
              <a:spcBef>
                <a:spcPts val="427"/>
              </a:spcBef>
              <a:spcAft>
                <a:spcPts val="0"/>
              </a:spcAft>
              <a:buClr>
                <a:schemeClr val="dk1"/>
              </a:buClr>
              <a:buSzPts val="2133"/>
              <a:buChar char="•"/>
              <a:defRPr sz="2133"/>
            </a:lvl6pPr>
            <a:lvl7pPr indent="-364045" lvl="6" marL="3200400" algn="l">
              <a:spcBef>
                <a:spcPts val="427"/>
              </a:spcBef>
              <a:spcAft>
                <a:spcPts val="0"/>
              </a:spcAft>
              <a:buClr>
                <a:schemeClr val="dk1"/>
              </a:buClr>
              <a:buSzPts val="2133"/>
              <a:buChar char="•"/>
              <a:defRPr sz="2133"/>
            </a:lvl7pPr>
            <a:lvl8pPr indent="-364045" lvl="7" marL="3657600" algn="l">
              <a:spcBef>
                <a:spcPts val="427"/>
              </a:spcBef>
              <a:spcAft>
                <a:spcPts val="0"/>
              </a:spcAft>
              <a:buClr>
                <a:schemeClr val="dk1"/>
              </a:buClr>
              <a:buSzPts val="2133"/>
              <a:buChar char="•"/>
              <a:defRPr sz="2133"/>
            </a:lvl8pPr>
            <a:lvl9pPr indent="-364045" lvl="8" marL="4114800" algn="l">
              <a:spcBef>
                <a:spcPts val="427"/>
              </a:spcBef>
              <a:spcAft>
                <a:spcPts val="0"/>
              </a:spcAft>
              <a:buClr>
                <a:schemeClr val="dk1"/>
              </a:buClr>
              <a:buSzPts val="2133"/>
              <a:buChar char="•"/>
              <a:defRPr sz="2133"/>
            </a:lvl9pPr>
          </a:lstStyle>
          <a:p/>
        </p:txBody>
      </p:sp>
      <p:sp>
        <p:nvSpPr>
          <p:cNvPr id="42" name="Google Shape;42;p7"/>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10;コンテンツ"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342900" y="364067"/>
            <a:ext cx="2256235" cy="1549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667"/>
              <a:buFont typeface="Calibri"/>
              <a:buNone/>
              <a:defRPr b="1" sz="2667"/>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2681287" y="364067"/>
            <a:ext cx="3833813" cy="7804151"/>
          </a:xfrm>
          <a:prstGeom prst="rect">
            <a:avLst/>
          </a:prstGeom>
          <a:noFill/>
          <a:ln>
            <a:noFill/>
          </a:ln>
        </p:spPr>
        <p:txBody>
          <a:bodyPr anchorCtr="0" anchor="t" bIns="45700" lIns="91425" spcFirstLastPara="1" rIns="91425" wrap="square" tIns="45700">
            <a:normAutofit/>
          </a:bodyPr>
          <a:lstStyle>
            <a:lvl1pPr indent="-499554" lvl="0" marL="457200" algn="l">
              <a:spcBef>
                <a:spcPts val="853"/>
              </a:spcBef>
              <a:spcAft>
                <a:spcPts val="0"/>
              </a:spcAft>
              <a:buClr>
                <a:schemeClr val="dk1"/>
              </a:buClr>
              <a:buSzPts val="4267"/>
              <a:buChar char="•"/>
              <a:defRPr sz="4267"/>
            </a:lvl1pPr>
            <a:lvl2pPr indent="-465645" lvl="1" marL="914400" algn="l">
              <a:spcBef>
                <a:spcPts val="747"/>
              </a:spcBef>
              <a:spcAft>
                <a:spcPts val="0"/>
              </a:spcAft>
              <a:buClr>
                <a:schemeClr val="dk1"/>
              </a:buClr>
              <a:buSzPts val="3733"/>
              <a:buChar char="–"/>
              <a:defRPr sz="3733"/>
            </a:lvl2pPr>
            <a:lvl3pPr indent="-431800" lvl="2" marL="1371600" algn="l">
              <a:spcBef>
                <a:spcPts val="640"/>
              </a:spcBef>
              <a:spcAft>
                <a:spcPts val="0"/>
              </a:spcAft>
              <a:buClr>
                <a:schemeClr val="dk1"/>
              </a:buClr>
              <a:buSzPts val="3200"/>
              <a:buChar char="•"/>
              <a:defRPr sz="3200"/>
            </a:lvl3pPr>
            <a:lvl4pPr indent="-397954" lvl="3" marL="1828800" algn="l">
              <a:spcBef>
                <a:spcPts val="533"/>
              </a:spcBef>
              <a:spcAft>
                <a:spcPts val="0"/>
              </a:spcAft>
              <a:buClr>
                <a:schemeClr val="dk1"/>
              </a:buClr>
              <a:buSzPts val="2667"/>
              <a:buChar char="–"/>
              <a:defRPr sz="2667"/>
            </a:lvl4pPr>
            <a:lvl5pPr indent="-397954" lvl="4" marL="2286000" algn="l">
              <a:spcBef>
                <a:spcPts val="533"/>
              </a:spcBef>
              <a:spcAft>
                <a:spcPts val="0"/>
              </a:spcAft>
              <a:buClr>
                <a:schemeClr val="dk1"/>
              </a:buClr>
              <a:buSzPts val="2667"/>
              <a:buChar char="»"/>
              <a:defRPr sz="2667"/>
            </a:lvl5pPr>
            <a:lvl6pPr indent="-397954" lvl="5" marL="2743200" algn="l">
              <a:spcBef>
                <a:spcPts val="533"/>
              </a:spcBef>
              <a:spcAft>
                <a:spcPts val="0"/>
              </a:spcAft>
              <a:buClr>
                <a:schemeClr val="dk1"/>
              </a:buClr>
              <a:buSzPts val="2667"/>
              <a:buChar char="•"/>
              <a:defRPr sz="2667"/>
            </a:lvl6pPr>
            <a:lvl7pPr indent="-397954" lvl="6" marL="3200400" algn="l">
              <a:spcBef>
                <a:spcPts val="533"/>
              </a:spcBef>
              <a:spcAft>
                <a:spcPts val="0"/>
              </a:spcAft>
              <a:buClr>
                <a:schemeClr val="dk1"/>
              </a:buClr>
              <a:buSzPts val="2667"/>
              <a:buChar char="•"/>
              <a:defRPr sz="2667"/>
            </a:lvl7pPr>
            <a:lvl8pPr indent="-397954" lvl="7" marL="3657600" algn="l">
              <a:spcBef>
                <a:spcPts val="533"/>
              </a:spcBef>
              <a:spcAft>
                <a:spcPts val="0"/>
              </a:spcAft>
              <a:buClr>
                <a:schemeClr val="dk1"/>
              </a:buClr>
              <a:buSzPts val="2667"/>
              <a:buChar char="•"/>
              <a:defRPr sz="2667"/>
            </a:lvl8pPr>
            <a:lvl9pPr indent="-397954" lvl="8" marL="4114800" algn="l">
              <a:spcBef>
                <a:spcPts val="533"/>
              </a:spcBef>
              <a:spcAft>
                <a:spcPts val="0"/>
              </a:spcAft>
              <a:buClr>
                <a:schemeClr val="dk1"/>
              </a:buClr>
              <a:buSzPts val="2667"/>
              <a:buChar char="•"/>
              <a:defRPr sz="2667"/>
            </a:lvl9pPr>
          </a:lstStyle>
          <a:p/>
        </p:txBody>
      </p:sp>
      <p:sp>
        <p:nvSpPr>
          <p:cNvPr id="57" name="Google Shape;57;p10"/>
          <p:cNvSpPr txBox="1"/>
          <p:nvPr>
            <p:ph idx="2" type="body"/>
          </p:nvPr>
        </p:nvSpPr>
        <p:spPr>
          <a:xfrm>
            <a:off x="342900" y="1913467"/>
            <a:ext cx="2256235" cy="6254751"/>
          </a:xfrm>
          <a:prstGeom prst="rect">
            <a:avLst/>
          </a:prstGeom>
          <a:noFill/>
          <a:ln>
            <a:noFill/>
          </a:ln>
        </p:spPr>
        <p:txBody>
          <a:bodyPr anchorCtr="0" anchor="t" bIns="45700" lIns="91425" spcFirstLastPara="1" rIns="91425" wrap="square" tIns="45700">
            <a:normAutofit/>
          </a:bodyPr>
          <a:lstStyle>
            <a:lvl1pPr indent="-228600" lvl="0" marL="457200" algn="l">
              <a:spcBef>
                <a:spcPts val="373"/>
              </a:spcBef>
              <a:spcAft>
                <a:spcPts val="0"/>
              </a:spcAft>
              <a:buClr>
                <a:schemeClr val="dk1"/>
              </a:buClr>
              <a:buSzPts val="1867"/>
              <a:buNone/>
              <a:defRPr sz="1867"/>
            </a:lvl1pPr>
            <a:lvl2pPr indent="-228600" lvl="1" marL="914400" algn="l">
              <a:spcBef>
                <a:spcPts val="320"/>
              </a:spcBef>
              <a:spcAft>
                <a:spcPts val="0"/>
              </a:spcAft>
              <a:buClr>
                <a:schemeClr val="dk1"/>
              </a:buClr>
              <a:buSzPts val="1600"/>
              <a:buNone/>
              <a:defRPr sz="1600"/>
            </a:lvl2pPr>
            <a:lvl3pPr indent="-228600" lvl="2" marL="1371600" algn="l">
              <a:spcBef>
                <a:spcPts val="267"/>
              </a:spcBef>
              <a:spcAft>
                <a:spcPts val="0"/>
              </a:spcAft>
              <a:buClr>
                <a:schemeClr val="dk1"/>
              </a:buClr>
              <a:buSzPts val="1333"/>
              <a:buNone/>
              <a:defRPr sz="1333"/>
            </a:lvl3pPr>
            <a:lvl4pPr indent="-228600" lvl="3" marL="1828800" algn="l">
              <a:spcBef>
                <a:spcPts val="240"/>
              </a:spcBef>
              <a:spcAft>
                <a:spcPts val="0"/>
              </a:spcAft>
              <a:buClr>
                <a:schemeClr val="dk1"/>
              </a:buClr>
              <a:buSzPts val="1200"/>
              <a:buNone/>
              <a:defRPr sz="1200"/>
            </a:lvl4pPr>
            <a:lvl5pPr indent="-228600" lvl="4" marL="2286000" algn="l">
              <a:spcBef>
                <a:spcPts val="240"/>
              </a:spcBef>
              <a:spcAft>
                <a:spcPts val="0"/>
              </a:spcAft>
              <a:buClr>
                <a:schemeClr val="dk1"/>
              </a:buClr>
              <a:buSzPts val="1200"/>
              <a:buNone/>
              <a:defRPr sz="1200"/>
            </a:lvl5pPr>
            <a:lvl6pPr indent="-228600" lvl="5" marL="2743200" algn="l">
              <a:spcBef>
                <a:spcPts val="240"/>
              </a:spcBef>
              <a:spcAft>
                <a:spcPts val="0"/>
              </a:spcAft>
              <a:buClr>
                <a:schemeClr val="dk1"/>
              </a:buClr>
              <a:buSzPts val="1200"/>
              <a:buNone/>
              <a:defRPr sz="1200"/>
            </a:lvl6pPr>
            <a:lvl7pPr indent="-228600" lvl="6" marL="3200400" algn="l">
              <a:spcBef>
                <a:spcPts val="240"/>
              </a:spcBef>
              <a:spcAft>
                <a:spcPts val="0"/>
              </a:spcAft>
              <a:buClr>
                <a:schemeClr val="dk1"/>
              </a:buClr>
              <a:buSzPts val="1200"/>
              <a:buNone/>
              <a:defRPr sz="1200"/>
            </a:lvl7pPr>
            <a:lvl8pPr indent="-228600" lvl="7" marL="3657600" algn="l">
              <a:spcBef>
                <a:spcPts val="240"/>
              </a:spcBef>
              <a:spcAft>
                <a:spcPts val="0"/>
              </a:spcAft>
              <a:buClr>
                <a:schemeClr val="dk1"/>
              </a:buClr>
              <a:buSzPts val="1200"/>
              <a:buNone/>
              <a:defRPr sz="1200"/>
            </a:lvl8pPr>
            <a:lvl9pPr indent="-228600" lvl="8" marL="4114800" algn="l">
              <a:spcBef>
                <a:spcPts val="240"/>
              </a:spcBef>
              <a:spcAft>
                <a:spcPts val="0"/>
              </a:spcAft>
              <a:buClr>
                <a:schemeClr val="dk1"/>
              </a:buClr>
              <a:buSzPts val="1200"/>
              <a:buNone/>
              <a:defRPr sz="1200"/>
            </a:lvl9pPr>
          </a:lstStyle>
          <a:p/>
        </p:txBody>
      </p:sp>
      <p:sp>
        <p:nvSpPr>
          <p:cNvPr id="58" name="Google Shape;58;p10"/>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344216" y="6400800"/>
            <a:ext cx="4114800" cy="75565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667"/>
              <a:buFont typeface="Calibri"/>
              <a:buNone/>
              <a:defRPr b="1" sz="2667"/>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1344216" y="817033"/>
            <a:ext cx="4114800" cy="5486400"/>
          </a:xfrm>
          <a:prstGeom prst="rect">
            <a:avLst/>
          </a:prstGeom>
          <a:noFill/>
          <a:ln>
            <a:noFill/>
          </a:ln>
        </p:spPr>
      </p:sp>
      <p:sp>
        <p:nvSpPr>
          <p:cNvPr id="64" name="Google Shape;64;p11"/>
          <p:cNvSpPr txBox="1"/>
          <p:nvPr>
            <p:ph idx="1" type="body"/>
          </p:nvPr>
        </p:nvSpPr>
        <p:spPr>
          <a:xfrm>
            <a:off x="1344216" y="7156451"/>
            <a:ext cx="4114800" cy="1073149"/>
          </a:xfrm>
          <a:prstGeom prst="rect">
            <a:avLst/>
          </a:prstGeom>
          <a:noFill/>
          <a:ln>
            <a:noFill/>
          </a:ln>
        </p:spPr>
        <p:txBody>
          <a:bodyPr anchorCtr="0" anchor="t" bIns="45700" lIns="91425" spcFirstLastPara="1" rIns="91425" wrap="square" tIns="45700">
            <a:normAutofit/>
          </a:bodyPr>
          <a:lstStyle>
            <a:lvl1pPr indent="-228600" lvl="0" marL="457200" algn="l">
              <a:spcBef>
                <a:spcPts val="373"/>
              </a:spcBef>
              <a:spcAft>
                <a:spcPts val="0"/>
              </a:spcAft>
              <a:buClr>
                <a:schemeClr val="dk1"/>
              </a:buClr>
              <a:buSzPts val="1867"/>
              <a:buNone/>
              <a:defRPr sz="1867"/>
            </a:lvl1pPr>
            <a:lvl2pPr indent="-228600" lvl="1" marL="914400" algn="l">
              <a:spcBef>
                <a:spcPts val="320"/>
              </a:spcBef>
              <a:spcAft>
                <a:spcPts val="0"/>
              </a:spcAft>
              <a:buClr>
                <a:schemeClr val="dk1"/>
              </a:buClr>
              <a:buSzPts val="1600"/>
              <a:buNone/>
              <a:defRPr sz="1600"/>
            </a:lvl2pPr>
            <a:lvl3pPr indent="-228600" lvl="2" marL="1371600" algn="l">
              <a:spcBef>
                <a:spcPts val="267"/>
              </a:spcBef>
              <a:spcAft>
                <a:spcPts val="0"/>
              </a:spcAft>
              <a:buClr>
                <a:schemeClr val="dk1"/>
              </a:buClr>
              <a:buSzPts val="1333"/>
              <a:buNone/>
              <a:defRPr sz="1333"/>
            </a:lvl3pPr>
            <a:lvl4pPr indent="-228600" lvl="3" marL="1828800" algn="l">
              <a:spcBef>
                <a:spcPts val="240"/>
              </a:spcBef>
              <a:spcAft>
                <a:spcPts val="0"/>
              </a:spcAft>
              <a:buClr>
                <a:schemeClr val="dk1"/>
              </a:buClr>
              <a:buSzPts val="1200"/>
              <a:buNone/>
              <a:defRPr sz="1200"/>
            </a:lvl4pPr>
            <a:lvl5pPr indent="-228600" lvl="4" marL="2286000" algn="l">
              <a:spcBef>
                <a:spcPts val="240"/>
              </a:spcBef>
              <a:spcAft>
                <a:spcPts val="0"/>
              </a:spcAft>
              <a:buClr>
                <a:schemeClr val="dk1"/>
              </a:buClr>
              <a:buSzPts val="1200"/>
              <a:buNone/>
              <a:defRPr sz="1200"/>
            </a:lvl5pPr>
            <a:lvl6pPr indent="-228600" lvl="5" marL="2743200" algn="l">
              <a:spcBef>
                <a:spcPts val="240"/>
              </a:spcBef>
              <a:spcAft>
                <a:spcPts val="0"/>
              </a:spcAft>
              <a:buClr>
                <a:schemeClr val="dk1"/>
              </a:buClr>
              <a:buSzPts val="1200"/>
              <a:buNone/>
              <a:defRPr sz="1200"/>
            </a:lvl6pPr>
            <a:lvl7pPr indent="-228600" lvl="6" marL="3200400" algn="l">
              <a:spcBef>
                <a:spcPts val="240"/>
              </a:spcBef>
              <a:spcAft>
                <a:spcPts val="0"/>
              </a:spcAft>
              <a:buClr>
                <a:schemeClr val="dk1"/>
              </a:buClr>
              <a:buSzPts val="1200"/>
              <a:buNone/>
              <a:defRPr sz="1200"/>
            </a:lvl7pPr>
            <a:lvl8pPr indent="-228600" lvl="7" marL="3657600" algn="l">
              <a:spcBef>
                <a:spcPts val="240"/>
              </a:spcBef>
              <a:spcAft>
                <a:spcPts val="0"/>
              </a:spcAft>
              <a:buClr>
                <a:schemeClr val="dk1"/>
              </a:buClr>
              <a:buSzPts val="1200"/>
              <a:buNone/>
              <a:defRPr sz="1200"/>
            </a:lvl8pPr>
            <a:lvl9pPr indent="-228600" lvl="8" marL="4114800" algn="l">
              <a:spcBef>
                <a:spcPts val="240"/>
              </a:spcBef>
              <a:spcAft>
                <a:spcPts val="0"/>
              </a:spcAft>
              <a:buClr>
                <a:schemeClr val="dk1"/>
              </a:buClr>
              <a:buSzPts val="1200"/>
              <a:buNone/>
              <a:defRPr sz="1200"/>
            </a:lvl9pPr>
          </a:lstStyle>
          <a:p/>
        </p:txBody>
      </p:sp>
      <p:sp>
        <p:nvSpPr>
          <p:cNvPr id="65" name="Google Shape;65;p11"/>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42900" y="366184"/>
            <a:ext cx="6172200" cy="1524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342900" y="2133601"/>
            <a:ext cx="6172200" cy="6034617"/>
          </a:xfrm>
          <a:prstGeom prst="rect">
            <a:avLst/>
          </a:prstGeom>
          <a:noFill/>
          <a:ln>
            <a:noFill/>
          </a:ln>
        </p:spPr>
        <p:txBody>
          <a:bodyPr anchorCtr="0" anchor="t" bIns="45700" lIns="91425" spcFirstLastPara="1" rIns="91425" wrap="square" tIns="45700">
            <a:normAutofit/>
          </a:bodyPr>
          <a:lstStyle>
            <a:lvl1pPr indent="-499554" lvl="0" marL="457200" marR="0" rtl="0" algn="l">
              <a:spcBef>
                <a:spcPts val="853"/>
              </a:spcBef>
              <a:spcAft>
                <a:spcPts val="0"/>
              </a:spcAft>
              <a:buClr>
                <a:schemeClr val="dk1"/>
              </a:buClr>
              <a:buSzPts val="4267"/>
              <a:buFont typeface="Arial"/>
              <a:buChar char="•"/>
              <a:defRPr b="0" i="0" sz="4267" u="none" cap="none" strike="noStrike">
                <a:solidFill>
                  <a:schemeClr val="dk1"/>
                </a:solidFill>
                <a:latin typeface="Calibri"/>
                <a:ea typeface="Calibri"/>
                <a:cs typeface="Calibri"/>
                <a:sym typeface="Calibri"/>
              </a:defRPr>
            </a:lvl1pPr>
            <a:lvl2pPr indent="-465645" lvl="1" marL="914400" marR="0" rtl="0" algn="l">
              <a:spcBef>
                <a:spcPts val="747"/>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2pPr>
            <a:lvl3pPr indent="-431800" lvl="2" marL="13716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3pPr>
            <a:lvl4pPr indent="-397954" lvl="3" marL="1828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4pPr>
            <a:lvl5pPr indent="-397954" lvl="4" marL="22860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5pPr>
            <a:lvl6pPr indent="-397954" lvl="5" marL="27432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6pPr>
            <a:lvl7pPr indent="-397954" lvl="6" marL="32004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7pPr>
            <a:lvl8pPr indent="-397954" lvl="7" marL="36576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8pPr>
            <a:lvl9pPr indent="-397954" lvl="8" marL="4114800" marR="0" rtl="0" algn="l">
              <a:spcBef>
                <a:spcPts val="533"/>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42900" y="8475134"/>
            <a:ext cx="1600200" cy="48683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6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343150" y="8475134"/>
            <a:ext cx="2171700" cy="48683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6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4914900" y="8475134"/>
            <a:ext cx="1600200" cy="4868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600" u="none" cap="none" strike="noStrike">
                <a:solidFill>
                  <a:srgbClr val="888888"/>
                </a:solidFill>
                <a:latin typeface="Calibri"/>
                <a:ea typeface="Calibri"/>
                <a:cs typeface="Calibri"/>
                <a:sym typeface="Calibri"/>
              </a:defRPr>
            </a:lvl1pPr>
            <a:lvl2pPr indent="0" lvl="1" marL="0" marR="0" rtl="0" algn="r">
              <a:spcBef>
                <a:spcPts val="0"/>
              </a:spcBef>
              <a:buNone/>
              <a:defRPr b="0" i="0" sz="1600" u="none" cap="none" strike="noStrike">
                <a:solidFill>
                  <a:srgbClr val="888888"/>
                </a:solidFill>
                <a:latin typeface="Calibri"/>
                <a:ea typeface="Calibri"/>
                <a:cs typeface="Calibri"/>
                <a:sym typeface="Calibri"/>
              </a:defRPr>
            </a:lvl2pPr>
            <a:lvl3pPr indent="0" lvl="2" marL="0" marR="0" rtl="0" algn="r">
              <a:spcBef>
                <a:spcPts val="0"/>
              </a:spcBef>
              <a:buNone/>
              <a:defRPr b="0" i="0" sz="1600" u="none" cap="none" strike="noStrike">
                <a:solidFill>
                  <a:srgbClr val="888888"/>
                </a:solidFill>
                <a:latin typeface="Calibri"/>
                <a:ea typeface="Calibri"/>
                <a:cs typeface="Calibri"/>
                <a:sym typeface="Calibri"/>
              </a:defRPr>
            </a:lvl3pPr>
            <a:lvl4pPr indent="0" lvl="3" marL="0" marR="0" rtl="0" algn="r">
              <a:spcBef>
                <a:spcPts val="0"/>
              </a:spcBef>
              <a:buNone/>
              <a:defRPr b="0" i="0" sz="1600" u="none" cap="none" strike="noStrike">
                <a:solidFill>
                  <a:srgbClr val="888888"/>
                </a:solidFill>
                <a:latin typeface="Calibri"/>
                <a:ea typeface="Calibri"/>
                <a:cs typeface="Calibri"/>
                <a:sym typeface="Calibri"/>
              </a:defRPr>
            </a:lvl4pPr>
            <a:lvl5pPr indent="0" lvl="4" marL="0" marR="0" rtl="0" algn="r">
              <a:spcBef>
                <a:spcPts val="0"/>
              </a:spcBef>
              <a:buNone/>
              <a:defRPr b="0" i="0" sz="1600" u="none" cap="none" strike="noStrike">
                <a:solidFill>
                  <a:srgbClr val="888888"/>
                </a:solidFill>
                <a:latin typeface="Calibri"/>
                <a:ea typeface="Calibri"/>
                <a:cs typeface="Calibri"/>
                <a:sym typeface="Calibri"/>
              </a:defRPr>
            </a:lvl5pPr>
            <a:lvl6pPr indent="0" lvl="5" marL="0" marR="0" rtl="0" algn="r">
              <a:spcBef>
                <a:spcPts val="0"/>
              </a:spcBef>
              <a:buNone/>
              <a:defRPr b="0" i="0" sz="1600" u="none" cap="none" strike="noStrike">
                <a:solidFill>
                  <a:srgbClr val="888888"/>
                </a:solidFill>
                <a:latin typeface="Calibri"/>
                <a:ea typeface="Calibri"/>
                <a:cs typeface="Calibri"/>
                <a:sym typeface="Calibri"/>
              </a:defRPr>
            </a:lvl6pPr>
            <a:lvl7pPr indent="0" lvl="6" marL="0" marR="0" rtl="0" algn="r">
              <a:spcBef>
                <a:spcPts val="0"/>
              </a:spcBef>
              <a:buNone/>
              <a:defRPr b="0" i="0" sz="1600" u="none" cap="none" strike="noStrike">
                <a:solidFill>
                  <a:srgbClr val="888888"/>
                </a:solidFill>
                <a:latin typeface="Calibri"/>
                <a:ea typeface="Calibri"/>
                <a:cs typeface="Calibri"/>
                <a:sym typeface="Calibri"/>
              </a:defRPr>
            </a:lvl7pPr>
            <a:lvl8pPr indent="0" lvl="7" marL="0" marR="0" rtl="0" algn="r">
              <a:spcBef>
                <a:spcPts val="0"/>
              </a:spcBef>
              <a:buNone/>
              <a:defRPr b="0" i="0" sz="1600" u="none" cap="none" strike="noStrike">
                <a:solidFill>
                  <a:srgbClr val="888888"/>
                </a:solidFill>
                <a:latin typeface="Calibri"/>
                <a:ea typeface="Calibri"/>
                <a:cs typeface="Calibri"/>
                <a:sym typeface="Calibri"/>
              </a:defRPr>
            </a:lvl8pPr>
            <a:lvl9pPr indent="0" lvl="8" marL="0" marR="0" rtl="0" algn="r">
              <a:spcBef>
                <a:spcPts val="0"/>
              </a:spcBef>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0" l="0" r="0" t="0"/>
          <a:stretch/>
        </p:blipFill>
        <p:spPr>
          <a:xfrm>
            <a:off x="764704" y="179512"/>
            <a:ext cx="5210175" cy="781050"/>
          </a:xfrm>
          <a:prstGeom prst="rect">
            <a:avLst/>
          </a:prstGeom>
          <a:noFill/>
          <a:ln>
            <a:noFill/>
          </a:ln>
        </p:spPr>
      </p:pic>
      <p:sp>
        <p:nvSpPr>
          <p:cNvPr id="85" name="Google Shape;85;p1"/>
          <p:cNvSpPr txBox="1"/>
          <p:nvPr/>
        </p:nvSpPr>
        <p:spPr>
          <a:xfrm>
            <a:off x="116632" y="1035224"/>
            <a:ext cx="6624600" cy="1385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ja-JP" sz="1400" u="none" cap="none" strike="noStrike">
                <a:solidFill>
                  <a:schemeClr val="dk1"/>
                </a:solidFill>
                <a:latin typeface="Arial"/>
                <a:ea typeface="Arial"/>
                <a:cs typeface="Arial"/>
                <a:sym typeface="Arial"/>
              </a:rPr>
              <a:t>UNIVAS相談窓口は、大学生の皆さんが大学スポーツに健全に取り組むことができる環境を整備するためにUNIVASが設置した相談窓口です。 本窓口は、選手や、マネージャー、コーチ等の学生スタッフとして、UNIVASに加盟する大学または競技団体に所属し、大学スポーツに取り組む学生または大学卒業もしくは所属後3年を経過しない皆さん、その親族、指導者及びチームスタッフの方が無料でご利用頂けます。</a:t>
            </a:r>
            <a:endParaRPr sz="1400">
              <a:solidFill>
                <a:schemeClr val="dk1"/>
              </a:solidFill>
              <a:latin typeface="Arial"/>
              <a:ea typeface="Arial"/>
              <a:cs typeface="Arial"/>
              <a:sym typeface="Arial"/>
            </a:endParaRPr>
          </a:p>
        </p:txBody>
      </p:sp>
      <p:sp>
        <p:nvSpPr>
          <p:cNvPr id="86" name="Google Shape;86;p1"/>
          <p:cNvSpPr/>
          <p:nvPr/>
        </p:nvSpPr>
        <p:spPr>
          <a:xfrm>
            <a:off x="116632" y="2419305"/>
            <a:ext cx="6608744" cy="255454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600" u="sng">
                <a:solidFill>
                  <a:srgbClr val="E36C09"/>
                </a:solidFill>
                <a:latin typeface="Arial"/>
                <a:ea typeface="Arial"/>
                <a:cs typeface="Arial"/>
                <a:sym typeface="Arial"/>
              </a:rPr>
              <a:t>■</a:t>
            </a:r>
            <a:r>
              <a:rPr lang="ja-JP" sz="1600" u="sng">
                <a:solidFill>
                  <a:schemeClr val="dk1"/>
                </a:solidFill>
                <a:latin typeface="Arial"/>
                <a:ea typeface="Arial"/>
                <a:cs typeface="Arial"/>
                <a:sym typeface="Arial"/>
              </a:rPr>
              <a:t>相談できる内容について</a:t>
            </a:r>
            <a:endParaRPr sz="1600" u="sng">
              <a:solidFill>
                <a:schemeClr val="dk1"/>
              </a:solidFill>
              <a:latin typeface="Arial"/>
              <a:ea typeface="Arial"/>
              <a:cs typeface="Arial"/>
              <a:sym typeface="Arial"/>
            </a:endParaRPr>
          </a:p>
          <a:p>
            <a:pPr indent="0" lvl="0" marL="0" marR="0" rtl="0" algn="l">
              <a:spcBef>
                <a:spcPts val="0"/>
              </a:spcBef>
              <a:spcAft>
                <a:spcPts val="0"/>
              </a:spcAft>
              <a:buNone/>
            </a:pPr>
            <a:r>
              <a:rPr lang="ja-JP" sz="1600">
                <a:solidFill>
                  <a:schemeClr val="dk1"/>
                </a:solidFill>
                <a:latin typeface="Arial"/>
                <a:ea typeface="Arial"/>
                <a:cs typeface="Arial"/>
                <a:sym typeface="Arial"/>
              </a:rPr>
              <a:t>監督、コーチ、顧問等の指導者、サポートスタッフ、選手などの大学スポーツ関係者が関与する以下の行為について、相談を行うことができます。   </a:t>
            </a:r>
            <a:endParaRPr sz="1600">
              <a:solidFill>
                <a:schemeClr val="dk1"/>
              </a:solidFill>
              <a:latin typeface="Arial"/>
              <a:ea typeface="Arial"/>
              <a:cs typeface="Arial"/>
              <a:sym typeface="Arial"/>
            </a:endParaRPr>
          </a:p>
          <a:p>
            <a:pPr indent="-92075" lvl="0" marL="274638" marR="0" rtl="0" algn="l">
              <a:spcBef>
                <a:spcPts val="0"/>
              </a:spcBef>
              <a:spcAft>
                <a:spcPts val="0"/>
              </a:spcAft>
              <a:buNone/>
            </a:pPr>
            <a:r>
              <a:rPr lang="ja-JP" sz="1600">
                <a:solidFill>
                  <a:schemeClr val="dk1"/>
                </a:solidFill>
                <a:latin typeface="Arial"/>
                <a:ea typeface="Arial"/>
                <a:cs typeface="Arial"/>
                <a:sym typeface="Arial"/>
              </a:rPr>
              <a:t>・暴力、暴言、脅迫及び威圧等、競技の範囲を超えて学生に身体的又は精神的苦痛を与える行為（パワハラ行為） </a:t>
            </a:r>
            <a:endParaRPr sz="1600">
              <a:solidFill>
                <a:schemeClr val="dk1"/>
              </a:solidFill>
              <a:latin typeface="Arial"/>
              <a:ea typeface="Arial"/>
              <a:cs typeface="Arial"/>
              <a:sym typeface="Arial"/>
            </a:endParaRPr>
          </a:p>
          <a:p>
            <a:pPr indent="-92075" lvl="0" marL="274638" marR="0" rtl="0" algn="l">
              <a:spcBef>
                <a:spcPts val="0"/>
              </a:spcBef>
              <a:spcAft>
                <a:spcPts val="0"/>
              </a:spcAft>
              <a:buNone/>
            </a:pPr>
            <a:r>
              <a:rPr lang="ja-JP" sz="1600">
                <a:solidFill>
                  <a:schemeClr val="dk1"/>
                </a:solidFill>
                <a:latin typeface="Arial"/>
                <a:ea typeface="Arial"/>
                <a:cs typeface="Arial"/>
                <a:sym typeface="Arial"/>
              </a:rPr>
              <a:t>・学生に不快感を与える性的な言動（セクハラ行為） </a:t>
            </a:r>
            <a:endParaRPr sz="1600">
              <a:solidFill>
                <a:schemeClr val="dk1"/>
              </a:solidFill>
              <a:latin typeface="Arial"/>
              <a:ea typeface="Arial"/>
              <a:cs typeface="Arial"/>
              <a:sym typeface="Arial"/>
            </a:endParaRPr>
          </a:p>
          <a:p>
            <a:pPr indent="-92075" lvl="0" marL="274638" marR="0" rtl="0" algn="l">
              <a:spcBef>
                <a:spcPts val="0"/>
              </a:spcBef>
              <a:spcAft>
                <a:spcPts val="0"/>
              </a:spcAft>
              <a:buNone/>
            </a:pPr>
            <a:r>
              <a:rPr lang="ja-JP" sz="1600">
                <a:solidFill>
                  <a:schemeClr val="dk1"/>
                </a:solidFill>
                <a:latin typeface="Arial"/>
                <a:ea typeface="Arial"/>
                <a:cs typeface="Arial"/>
                <a:sym typeface="Arial"/>
              </a:rPr>
              <a:t>・差別、義務のない行為の強要、試合の不正操作、ドーピング等、大学スポーツにおける正当又は健全な活動を、直接又は間接的に妨害する行為 </a:t>
            </a:r>
            <a:endParaRPr sz="1600">
              <a:solidFill>
                <a:schemeClr val="dk1"/>
              </a:solidFill>
              <a:latin typeface="Arial"/>
              <a:ea typeface="Arial"/>
              <a:cs typeface="Arial"/>
              <a:sym typeface="Arial"/>
            </a:endParaRPr>
          </a:p>
          <a:p>
            <a:pPr indent="-92075" lvl="0" marL="274638" marR="0" rtl="0" algn="l">
              <a:spcBef>
                <a:spcPts val="0"/>
              </a:spcBef>
              <a:spcAft>
                <a:spcPts val="0"/>
              </a:spcAft>
              <a:buNone/>
            </a:pPr>
            <a:r>
              <a:rPr lang="ja-JP" sz="1600">
                <a:solidFill>
                  <a:schemeClr val="dk1"/>
                </a:solidFill>
                <a:latin typeface="Arial"/>
                <a:ea typeface="Arial"/>
                <a:cs typeface="Arial"/>
                <a:sym typeface="Arial"/>
              </a:rPr>
              <a:t>・その他、大学スポーツに関連して行われる違法行為、加盟団体規則違反行為またはそれらに準じる社会規範に照らして不適切な行為</a:t>
            </a:r>
            <a:endParaRPr sz="1600">
              <a:solidFill>
                <a:schemeClr val="dk1"/>
              </a:solidFill>
              <a:latin typeface="Arial"/>
              <a:ea typeface="Arial"/>
              <a:cs typeface="Arial"/>
              <a:sym typeface="Arial"/>
            </a:endParaRPr>
          </a:p>
        </p:txBody>
      </p:sp>
      <p:pic>
        <p:nvPicPr>
          <p:cNvPr id="87" name="Google Shape;87;p1"/>
          <p:cNvPicPr preferRelativeResize="0"/>
          <p:nvPr/>
        </p:nvPicPr>
        <p:blipFill rotWithShape="1">
          <a:blip r:embed="rId4">
            <a:alphaModFix/>
          </a:blip>
          <a:srcRect b="0" l="0" r="0" t="0"/>
          <a:stretch/>
        </p:blipFill>
        <p:spPr>
          <a:xfrm>
            <a:off x="116624" y="5713793"/>
            <a:ext cx="6608745" cy="1772345"/>
          </a:xfrm>
          <a:prstGeom prst="rect">
            <a:avLst/>
          </a:prstGeom>
          <a:noFill/>
          <a:ln>
            <a:noFill/>
          </a:ln>
        </p:spPr>
      </p:pic>
      <p:sp>
        <p:nvSpPr>
          <p:cNvPr id="88" name="Google Shape;88;p1"/>
          <p:cNvSpPr/>
          <p:nvPr/>
        </p:nvSpPr>
        <p:spPr>
          <a:xfrm>
            <a:off x="116632" y="5428706"/>
            <a:ext cx="2160300" cy="346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600" u="sng">
                <a:solidFill>
                  <a:srgbClr val="E36C09"/>
                </a:solidFill>
                <a:latin typeface="Arial"/>
                <a:ea typeface="Arial"/>
                <a:cs typeface="Arial"/>
                <a:sym typeface="Arial"/>
              </a:rPr>
              <a:t>■</a:t>
            </a:r>
            <a:r>
              <a:rPr lang="ja-JP" sz="1600" u="sng">
                <a:solidFill>
                  <a:schemeClr val="dk1"/>
                </a:solidFill>
                <a:latin typeface="Arial"/>
                <a:ea typeface="Arial"/>
                <a:cs typeface="Arial"/>
                <a:sym typeface="Arial"/>
              </a:rPr>
              <a:t>相談の流れ</a:t>
            </a:r>
            <a:endParaRPr sz="1600" u="sng">
              <a:solidFill>
                <a:schemeClr val="dk1"/>
              </a:solidFill>
              <a:latin typeface="Arial"/>
              <a:ea typeface="Arial"/>
              <a:cs typeface="Arial"/>
              <a:sym typeface="Arial"/>
            </a:endParaRPr>
          </a:p>
        </p:txBody>
      </p:sp>
      <p:sp>
        <p:nvSpPr>
          <p:cNvPr id="89" name="Google Shape;89;p1"/>
          <p:cNvSpPr/>
          <p:nvPr/>
        </p:nvSpPr>
        <p:spPr>
          <a:xfrm>
            <a:off x="0" y="7681050"/>
            <a:ext cx="6858000" cy="338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ja-JP" sz="1600" u="sng">
                <a:solidFill>
                  <a:srgbClr val="FF0000"/>
                </a:solidFill>
                <a:latin typeface="Calibri"/>
                <a:ea typeface="Calibri"/>
                <a:cs typeface="Calibri"/>
                <a:sym typeface="Calibri"/>
              </a:rPr>
              <a:t>UNIVAS 相談窓口へご相談頂く際は、ウェブフォームでご連絡ください。</a:t>
            </a:r>
            <a:endParaRPr/>
          </a:p>
        </p:txBody>
      </p:sp>
      <p:pic>
        <p:nvPicPr>
          <p:cNvPr id="90" name="Google Shape;90;p1"/>
          <p:cNvPicPr preferRelativeResize="0"/>
          <p:nvPr/>
        </p:nvPicPr>
        <p:blipFill rotWithShape="1">
          <a:blip r:embed="rId5">
            <a:alphaModFix/>
          </a:blip>
          <a:srcRect b="0" l="0" r="0" t="0"/>
          <a:stretch/>
        </p:blipFill>
        <p:spPr>
          <a:xfrm>
            <a:off x="248048" y="8188118"/>
            <a:ext cx="1375056" cy="955870"/>
          </a:xfrm>
          <a:prstGeom prst="rect">
            <a:avLst/>
          </a:prstGeom>
          <a:noFill/>
          <a:ln>
            <a:noFill/>
          </a:ln>
        </p:spPr>
      </p:pic>
      <p:sp>
        <p:nvSpPr>
          <p:cNvPr id="91" name="Google Shape;91;p1"/>
          <p:cNvSpPr/>
          <p:nvPr/>
        </p:nvSpPr>
        <p:spPr>
          <a:xfrm>
            <a:off x="1772816" y="8404453"/>
            <a:ext cx="4787700" cy="523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2800">
                <a:solidFill>
                  <a:schemeClr val="dk1"/>
                </a:solidFill>
                <a:latin typeface="Calibri"/>
                <a:ea typeface="Calibri"/>
                <a:cs typeface="Calibri"/>
                <a:sym typeface="Calibri"/>
              </a:rPr>
              <a:t>https://www.univas.jp/soudan/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2021-02-28T11:02:05Z</dcterms:created>
</cp:coreProperties>
</file>