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4" r:id="rId2"/>
    <p:sldId id="345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FF"/>
    <a:srgbClr val="FFFF00"/>
    <a:srgbClr val="FF5050"/>
    <a:srgbClr val="CCFFFF"/>
    <a:srgbClr val="66FFFF"/>
    <a:srgbClr val="FFFFCC"/>
    <a:srgbClr val="FF0000"/>
    <a:srgbClr val="FFD9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262" autoAdjust="0"/>
  </p:normalViewPr>
  <p:slideViewPr>
    <p:cSldViewPr snapToGrid="0">
      <p:cViewPr varScale="1">
        <p:scale>
          <a:sx n="40" d="100"/>
          <a:sy n="40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r">
              <a:defRPr sz="1300"/>
            </a:lvl1pPr>
          </a:lstStyle>
          <a:p>
            <a:fld id="{B419D195-EDC4-4AC4-8025-B6AE274A9CCC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5" tIns="45662" rIns="91325" bIns="456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0" y="4748214"/>
            <a:ext cx="5389563" cy="3884612"/>
          </a:xfrm>
          <a:prstGeom prst="rect">
            <a:avLst/>
          </a:prstGeom>
        </p:spPr>
        <p:txBody>
          <a:bodyPr vert="horz" lIns="91325" tIns="45662" rIns="91325" bIns="456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r">
              <a:defRPr sz="1300"/>
            </a:lvl1pPr>
          </a:lstStyle>
          <a:p>
            <a:fld id="{1CB3FAE1-74F0-441A-8958-2F0CD28FF6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58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3FAE1-74F0-441A-8958-2F0CD28FF63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384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3FAE1-74F0-441A-8958-2F0CD28FF63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67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32C8-593E-41E9-94F5-F5F810A47887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29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E1F5-553C-43B4-B2CC-000BCF476F0E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32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3AD6-3745-4B76-9E4A-B21787946427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616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BD9-3F78-4EA1-8092-4EC66E4FA82F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173789"/>
            <a:ext cx="628650" cy="365125"/>
          </a:xfrm>
        </p:spPr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BF60-02D6-4E19-83E2-9A9BB0511EE9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8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A895-B180-4335-A123-82620783B250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8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F1A4-210C-4E65-ABCF-A8FB5BA1778D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54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E0DA-B76C-4BCB-BC5D-5B29D7EF3CF4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902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A51C-1DF5-4FC8-8BCA-7E32C42664F7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267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9ED0-C9CA-40B7-ACD1-6E9D1E711DC0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71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7BE77-0763-4696-BCDE-25AE3AF051DD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533F-EC52-450A-A0D4-19094D30DCC7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143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C4726-5A08-4787-92F8-24D92BAA4DBA}" type="datetime1">
              <a:rPr kumimoji="1" lang="ja-JP" altLang="en-US" smtClean="0"/>
              <a:t>2024/3/11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4E26-2483-49A6-BD16-549090905E5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68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517BAA07-363B-472A-BC97-66F0B1926620}"/>
              </a:ext>
            </a:extLst>
          </p:cNvPr>
          <p:cNvSpPr/>
          <p:nvPr/>
        </p:nvSpPr>
        <p:spPr>
          <a:xfrm>
            <a:off x="0" y="2805"/>
            <a:ext cx="9144000" cy="504000"/>
          </a:xfrm>
          <a:prstGeom prst="rect">
            <a:avLst/>
          </a:prstGeom>
          <a:solidFill>
            <a:srgbClr val="221816"/>
          </a:solidFill>
          <a:ln>
            <a:solidFill>
              <a:srgbClr val="221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90997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映像企画書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（３分動画部門）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6A12861C-69A6-4809-87A4-AFF4A99ED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" y="32945"/>
            <a:ext cx="495152" cy="447493"/>
          </a:xfrm>
          <a:prstGeom prst="rect">
            <a:avLst/>
          </a:prstGeom>
        </p:spPr>
      </p:pic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xmlns="" id="{3403596A-B79A-4762-940F-0CF6D28C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7616" y="53182"/>
            <a:ext cx="282601" cy="370840"/>
          </a:xfrm>
        </p:spPr>
        <p:txBody>
          <a:bodyPr/>
          <a:lstStyle/>
          <a:p>
            <a:fld id="{57114E26-2483-49A6-BD16-549090905E5E}" type="slidenum">
              <a:rPr kumimoji="1" lang="ja-JP" altLang="en-US" sz="2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xmlns="" id="{F3995ABD-D4D2-45C2-8B5B-6FB8426C6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73119"/>
              </p:ext>
            </p:extLst>
          </p:nvPr>
        </p:nvGraphicFramePr>
        <p:xfrm>
          <a:off x="130206" y="864341"/>
          <a:ext cx="422873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646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  <a:gridCol w="3187084">
                  <a:extLst>
                    <a:ext uri="{9D8B030D-6E8A-4147-A177-3AD203B41FA5}">
                      <a16:colId xmlns:a16="http://schemas.microsoft.com/office/drawing/2014/main" xmlns="" val="2429334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①チーム名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xmlns="" id="{7F51326A-6F29-4B80-ADB6-006706188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34177"/>
              </p:ext>
            </p:extLst>
          </p:nvPr>
        </p:nvGraphicFramePr>
        <p:xfrm>
          <a:off x="130206" y="1457676"/>
          <a:ext cx="422873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524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  <a:gridCol w="3178206">
                  <a:extLst>
                    <a:ext uri="{9D8B030D-6E8A-4147-A177-3AD203B41FA5}">
                      <a16:colId xmlns:a16="http://schemas.microsoft.com/office/drawing/2014/main" xmlns="" val="24293347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③作品名（タイトル）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619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作品名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239613392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xmlns="" id="{4AE6407C-9C90-4E01-8ABD-8D1695C36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15608"/>
              </p:ext>
            </p:extLst>
          </p:nvPr>
        </p:nvGraphicFramePr>
        <p:xfrm>
          <a:off x="4740089" y="1457676"/>
          <a:ext cx="4228730" cy="110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④取材したフィールドパビリオンプログラムの名称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  <a:tr h="737127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198605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xmlns="" id="{E14870C3-D5DF-4BCB-8730-10015F10B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318585"/>
              </p:ext>
            </p:extLst>
          </p:nvPr>
        </p:nvGraphicFramePr>
        <p:xfrm>
          <a:off x="130206" y="2810453"/>
          <a:ext cx="4228730" cy="3868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0524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  <a:gridCol w="3178206">
                  <a:extLst>
                    <a:ext uri="{9D8B030D-6E8A-4147-A177-3AD203B41FA5}">
                      <a16:colId xmlns:a16="http://schemas.microsoft.com/office/drawing/2014/main" xmlns="" val="24293347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⑤取材内容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取材日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3619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取材の相手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（職・氏名等）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3961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宝の内容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97237772"/>
                  </a:ext>
                </a:extLst>
              </a:tr>
              <a:tr h="1192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宝に関する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エピソード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75707350"/>
                  </a:ext>
                </a:extLst>
              </a:tr>
              <a:tr h="1192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共感できる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ポイント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56760209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xmlns="" id="{DBBD63E5-CC9D-489E-983D-7FD0B767C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80473"/>
              </p:ext>
            </p:extLst>
          </p:nvPr>
        </p:nvGraphicFramePr>
        <p:xfrm>
          <a:off x="4740089" y="2805900"/>
          <a:ext cx="4228730" cy="1792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⑥動画制作にあたり工夫したこと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  <a:tr h="1421892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198605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xmlns="" id="{CE0852EE-DD37-43AB-94FE-685FEA701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941008"/>
              </p:ext>
            </p:extLst>
          </p:nvPr>
        </p:nvGraphicFramePr>
        <p:xfrm>
          <a:off x="4740089" y="4886253"/>
          <a:ext cx="4228730" cy="1792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730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⑦動画に込めた思い等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  <a:tr h="1421892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198605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4592315D-5A86-4D0E-A446-9BB2833D86BA}"/>
              </a:ext>
            </a:extLst>
          </p:cNvPr>
          <p:cNvSpPr/>
          <p:nvPr/>
        </p:nvSpPr>
        <p:spPr>
          <a:xfrm>
            <a:off x="41324" y="577826"/>
            <a:ext cx="4921293" cy="2154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チーム名・代表者名はエントリー申込書の名称と必ず一致させてください。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xmlns="" id="{24E33FA6-3FA7-40C6-9AA6-907403BFA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32416"/>
              </p:ext>
            </p:extLst>
          </p:nvPr>
        </p:nvGraphicFramePr>
        <p:xfrm>
          <a:off x="4740089" y="864341"/>
          <a:ext cx="422873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646">
                  <a:extLst>
                    <a:ext uri="{9D8B030D-6E8A-4147-A177-3AD203B41FA5}">
                      <a16:colId xmlns:a16="http://schemas.microsoft.com/office/drawing/2014/main" xmlns="" val="3420381426"/>
                    </a:ext>
                  </a:extLst>
                </a:gridCol>
                <a:gridCol w="3187084">
                  <a:extLst>
                    <a:ext uri="{9D8B030D-6E8A-4147-A177-3AD203B41FA5}">
                      <a16:colId xmlns:a16="http://schemas.microsoft.com/office/drawing/2014/main" xmlns="" val="2429334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②代表者名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17762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31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517BAA07-363B-472A-BC97-66F0B1926620}"/>
              </a:ext>
            </a:extLst>
          </p:cNvPr>
          <p:cNvSpPr/>
          <p:nvPr/>
        </p:nvSpPr>
        <p:spPr>
          <a:xfrm>
            <a:off x="0" y="2806"/>
            <a:ext cx="9144000" cy="504000"/>
          </a:xfrm>
          <a:prstGeom prst="rect">
            <a:avLst/>
          </a:prstGeom>
          <a:solidFill>
            <a:srgbClr val="221816"/>
          </a:solidFill>
          <a:ln>
            <a:solidFill>
              <a:srgbClr val="221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90997"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映像企画書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（３分動画部門）</a:t>
            </a:r>
            <a:endParaRPr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6A12861C-69A6-4809-87A4-AFF4A99ED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" y="32945"/>
            <a:ext cx="495152" cy="447493"/>
          </a:xfrm>
          <a:prstGeom prst="rect">
            <a:avLst/>
          </a:prstGeom>
        </p:spPr>
      </p:pic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xmlns="" id="{3403596A-B79A-4762-940F-0CF6D28C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7616" y="70938"/>
            <a:ext cx="282601" cy="370840"/>
          </a:xfrm>
        </p:spPr>
        <p:txBody>
          <a:bodyPr/>
          <a:lstStyle/>
          <a:p>
            <a:fld id="{57114E26-2483-49A6-BD16-549090905E5E}" type="slidenum">
              <a:rPr kumimoji="1" lang="ja-JP" altLang="en-US" sz="20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4592315D-5A86-4D0E-A446-9BB2833D86BA}"/>
              </a:ext>
            </a:extLst>
          </p:cNvPr>
          <p:cNvSpPr/>
          <p:nvPr/>
        </p:nvSpPr>
        <p:spPr>
          <a:xfrm>
            <a:off x="32447" y="536945"/>
            <a:ext cx="5551608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その他、参考資料・情報等があれば以下に追記等をお願いします。（記載は任意）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追記いただく場合、このページ内に収まるようにご記入ください。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6239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A792722A-4F95-4ECF-9749-318595CDB7F6}" vid="{731BDA0F-136C-442D-B7DC-3F6D557576C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9809</TotalTime>
  <Words>113</Words>
  <PresentationFormat>画面に合わせる 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2024-02-06T04:18:18Z</cp:lastPrinted>
  <dcterms:created xsi:type="dcterms:W3CDTF">2022-06-22T02:04:22Z</dcterms:created>
  <dcterms:modified xsi:type="dcterms:W3CDTF">2024-03-11T00:55:37Z</dcterms:modified>
</cp:coreProperties>
</file>